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public" ContentType="image/public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1" d="100"/>
          <a:sy n="121" d="100"/>
        </p:scale>
        <p:origin x="-102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40832-420D-4543-A3E1-9DADDD1B38F3}" type="datetimeFigureOut">
              <a:rPr lang="en-IN" smtClean="0"/>
              <a:t>30-01-2024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41C11-BE6E-4B57-9E42-975E54DBCF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12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https://www.eurekalert.org/news-releases/847299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https://www.relocalize.net/energy/the-challenges-of-solar-energy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https://www.linkedin.com/pulse/how-do-governments-offer-incentives-different-eu-countries-promote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https://fokabs.com/fr/feasibility-study-of-solar-photovoltaic-systems-for-energy-in-residential-homes-a-case-study-of-metropolitan-lagos-nigeria-3/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https://www.hierarchystructure.com/solar-system-calculator-k.html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https://jtechconst.com/blog-content/solar/solar-power-advancements/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https://www.pinterest.com.mx/pin/736971926498778893/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https://www.solarsmiths.com/blog/5-benefits-of-using-solar-energy/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https://www.expertise.com/roofing/home-solar-panels-pros-cons-and-hidden-costs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http://energy.mit.edu/research/future-solar-energy/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https://www.animalia-life.club/qa/pictures/energy-sources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http://api-stg.3m.com/conclusion-of-solar-energy.php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https://www.scienceabc.com/innovation/solar-energy-working-photovoltaic-pv-cells-silicon-inverter-thermal-collector-flat-plate.html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https://ar.inspiredpencil.com/pictures-2023/nasa-solar-energy-information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http://blog.solarclue.com/blog/solar-system-size-calculation/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https://www.mdpi.com/2673-9941/1/1/5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https://www.vlr.eng.br/pinocho-cuento/renewable-energy-sources-and-types-ww-2378974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https://rectifysolar.com/tag/solar-return-on-investment/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https://www.solaflect.com/how-does-net-metering-work/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mak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ublic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Calculations Renewable Energy Sources</a:t>
            </a:r>
            <a:endParaRPr lang="en-US" sz="3000" dirty="0"/>
          </a:p>
        </p:txBody>
      </p:sp>
      <p:sp>
        <p:nvSpPr>
          <p:cNvPr id="3" name="Text 1">
            <a:hlinkClick r:id="rId3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b="0" u="sng" dirty="0">
                <a:solidFill>
                  <a:srgbClr val="357EC7"/>
                </a:solidFill>
                <a:latin typeface="Optima" pitchFamily="34" charset="0"/>
                <a:ea typeface="Optima" pitchFamily="34" charset="-122"/>
                <a:cs typeface="Optima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SlideMake.com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earimediaprodweb.azurewebsites.net/Api/v1/Multimedia/515f43ae-788c-4ac5-b767-dae442530fe9/Rendition/low-res/Content/Publ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Storage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storage systems, such as batteries, allow for the storage of excess energy generated during peak sunlight hours.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Stored energy can be used during periods of low sunlight or during power outages, increasing energy self-sufficiency.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Advances in energy storage technologies are making solar energy more reliable and accessible.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relocalize.net/wp-content/uploads/2021/01/4918-e16117706737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in Solar Energy Calculations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Accurate solar energy calculations require detailed data on solar radiation, weather conditions, and system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Obtaining accurate data can be challenging, especially in remote or poorly monitored locations.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Uncertainties in solar energy calculations can impact the financial viability and performance of solar energy systems.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Government Incentives and Policies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199" y="1143000"/>
            <a:ext cx="8229601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Governments worldwide offer various incentives and policies to promote solar energy adoption.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may include tax credits, grants, rebates, and low-interest loans for solar energy system installations.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Feed-in tariffs and renewable portfolio standards also play a significant role in encouraging renewable energy generation.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fokabs.com/wp-content/uploads/2021/03/Feasibility_Study_of_Solar_Photovoltaic_Systems_for_Energy_in_Residential_Homes_A_Case_Study_of_Metropolitan_Lagos_Nigeria-scal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Case Study: Solar Energy Calculation for Residential System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 this case study, we will calculate the potential energy output of a residential solar energy system.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Factors such as roof orientation, shading, and system size will be considered.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solar energy calculations will demonstrate the system's financial and environmental benefits.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ytimg.com/vi/aAUpq1Z4qt8/maxres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Case Study: Solar Energy Calculation for Utility-Scale System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 this case study, we will explore the solar energy calculations for a utility-scale solar power plant.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impact of factors like land availability, panel efficiency, and solar resource will be evaluated.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case study will highlight the importance of accurate solar energy calculations for large-scale projects.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jtechconst.com/wp-content/uploads/2017/04/Post_Feat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Advancements in Solar Energy Technologies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Ongoing research and development efforts are improving the efficiency and affordability of solar energy technologies.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Innovations such as perovskite solar cells and bifacial panels are enhancing energy generation capabilities.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Emerging technologies like solar windows and solar-powered electric vehicles are expanding the applications of solar energy.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pinimg.com/originals/fa/09/3d/fa093d8d21fc27862d690e7bd1c3d1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Environmental Benefits of Solar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reduces greenhouse gas emissions, air pollution, and dependence on fossil fuels.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contributes to combating climate change and improving air quality and public health.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adoption of solar energy helps preserve natural resources and ecosystems.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solarsmiths.com/wp-content/uploads/2021/01/IMG-20210105-WA00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Economic Benefits of Solar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creates jobs in manufacturing, installation, and maintenance sectors.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stimulates local economies and reduces energy costs for consumers.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solar industry's growth contributes to economic stability and energy independence.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dn.expertise.com/uploads/SolarGraphic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Social Benefits of Solar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increases energy accessibility, particularly in remote or underprivileged areas.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improves energy security, especially during natural disasters or grid failures.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empowers communities to participate in sustainable energy generation.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://energy.mit.edu/wp-content/uploads/2015/05/future-of-solar-co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Future of Solar Energy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future of solar energy looks promising, with continued advancements and cost reductions.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Integration with energy storage systems and smart grid technologies will enhance reliability and flexibility.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will play a crucial role in achieving a sustainable and renewable energy future.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ec.europa.eu/eurostat/documents/4187653/11571461/Renewable+sources+generating+electricit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Solar Energy Calculations and Renewable Energy Sources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calculations are essential for estimating the potential energy output of solar power systems.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Renewable energy sources, such as solar energy, are crucial for reducing greenhouse gas emissions and achieving sustainability goals.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presentation will explore the key aspects of solar energy calculations and highlight the importance of renewable energy sources.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0701.static.prezi.com/preview/v2/f4r45ucgw2cf3dv63ajscv5rod6jc3sachvcdoaizecfr3dnitcq_3_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calculations are crucial for estimating the energy output of solar power systems accurately.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Renewable energy sources, such as solar energy, are essential for a sustainable and clean energy transition.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Investing in solar energy and renewable energy sources benefits the environment, economy, and society.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Basics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is the radiant heat and light from the sun that can be converted into useful energy.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Photovoltaic (PV) systems are the most common type of solar energy systems, converting sunlight directly into electricity.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thermal systems use sunlight to heat water or air, providing hot water or space heating.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Potential Assessment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potential assessment involves determining the amount of solar radiation available at a specific location.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Factors such as latitude, climate, shading, and tilt angle affect the solar energy potential.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Sophisticated tools and software are used to calculate solar energy potential accurately.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://blog.solarclue.com/wp-content/uploads/2020/03/Solar-System-Size-Calcul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Calculation Methods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calculations involve estimating the system's energy output based on the available solar radiation.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most common method is using the PVWatts calculator, which considers various factors such as system size, location, and efficiency.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Other methods include using mathematical models and simulation software to analyze solar energy generation.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pub.mdpi-res.com/solar/solar-01-00005/article_deploy/html/images/solar-01-00005-g001.png?16377460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Factors Affecting Solar Energy Calculations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orientation and tilt angle of solar panels affect the amount of solar radiation they receive.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Shading from nearby structures, trees, or other obstacles reduces the energy output.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Panel efficiency, temperature, and dust accumulation also impact solar energy calculations.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polarpedia.eu/wp-content/uploads/2019/05/Renewableenerg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Importance of Renewable Energy Sources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Renewable energy sources, including solar energy, are crucial for reducing reliance on fossil fuels and combating climate change.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provide a sustainable and clean alternative to traditional energy sources.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Investing in renewable energy sources helps create jobs, improve energy security, and stimulate economic growth.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rectifysolar.com/wp-content/uploads/2021/05/39926191_23843061676030662_2243646088856731648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Return on Investment (ROI)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Calculating the ROI of a solar energy system involves considering the initial investment, energy savings, and incentives.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Solar energy systems typically have a positive ROI due to long-term energy savings and potential income from excess energy generation.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ROI of solar energy systems can vary based on factors such as location, system size, and available incentives.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solaflect.com/wp-content/uploads/2020/03/net-metering-explai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Net Metering and Feed-in Tariffs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Net metering allows solar energy system owners to send excess electricity back to the grid, earning credit for future use.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Feed-in tariffs provide a guaranteed payment for every unit of electricity generated by a renewable energy system.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policies incentivize the adoption of solar energy systems and promote renewable energy generation.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1195</Words>
  <Application>Microsoft Office PowerPoint</Application>
  <PresentationFormat>On-screen Show (16:9)</PresentationFormat>
  <Paragraphs>155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Energy Calculations Renewable Energy Sources</dc:title>
  <dc:subject>Solar Energy Calculations Renewable Energy Sources</dc:subject>
  <dc:creator>SlideMake.com</dc:creator>
  <cp:lastModifiedBy>TKRCET</cp:lastModifiedBy>
  <cp:revision>2</cp:revision>
  <dcterms:created xsi:type="dcterms:W3CDTF">2024-01-30T11:36:06Z</dcterms:created>
  <dcterms:modified xsi:type="dcterms:W3CDTF">2024-01-30T12:03:55Z</dcterms:modified>
</cp:coreProperties>
</file>